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42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36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95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4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22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41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24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13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60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8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7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9302-F795-4E5B-8A91-A733320AB3F3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3C7B-7847-470A-8E2F-1853487AC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Fotoalbum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Klubsieger-</a:t>
            </a:r>
            <a:r>
              <a:rPr lang="de-DE" dirty="0" err="1" smtClean="0"/>
              <a:t>Agility</a:t>
            </a:r>
            <a:r>
              <a:rPr lang="de-DE" dirty="0" smtClean="0"/>
              <a:t> – KFT</a:t>
            </a:r>
          </a:p>
          <a:p>
            <a:r>
              <a:rPr lang="de-DE" smtClean="0"/>
              <a:t>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415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377 manc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" y="0"/>
            <a:ext cx="81978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63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433 PRT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8" y="0"/>
            <a:ext cx="76533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836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440 jack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0"/>
            <a:ext cx="88011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630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447 prt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13" y="0"/>
            <a:ext cx="85867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04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Irish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8" y="0"/>
            <a:ext cx="85042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3426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Kerry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200"/>
            <a:ext cx="9144000" cy="6196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799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anchester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38" y="0"/>
            <a:ext cx="55197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305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Welsh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0"/>
            <a:ext cx="59991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96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447 prt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13" y="0"/>
            <a:ext cx="85867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53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237Kerry slalom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0"/>
            <a:ext cx="65913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9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246 irish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8" y="0"/>
            <a:ext cx="59150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61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261 kerry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0"/>
            <a:ext cx="64579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983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272 Irish 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3" y="0"/>
            <a:ext cx="81676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42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283 Welsh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0"/>
            <a:ext cx="75914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112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295 prt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88" y="0"/>
            <a:ext cx="80740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40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N8302 BT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3" y="0"/>
            <a:ext cx="83724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1024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Bildschirmpräsentation (4:3)</PresentationFormat>
  <Paragraphs>3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Fotoalbum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Marliese Schuhmacher - KFT</dc:creator>
  <cp:lastModifiedBy>Marliese Schuhmacher - KFT</cp:lastModifiedBy>
  <cp:revision>3</cp:revision>
  <dcterms:created xsi:type="dcterms:W3CDTF">2014-10-21T09:05:50Z</dcterms:created>
  <dcterms:modified xsi:type="dcterms:W3CDTF">2014-10-21T10:24:43Z</dcterms:modified>
</cp:coreProperties>
</file>